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1" r:id="rId2"/>
    <p:sldId id="256" r:id="rId3"/>
    <p:sldId id="257" r:id="rId4"/>
    <p:sldId id="286" r:id="rId5"/>
    <p:sldId id="258" r:id="rId6"/>
    <p:sldId id="293" r:id="rId7"/>
    <p:sldId id="259" r:id="rId8"/>
    <p:sldId id="263" r:id="rId9"/>
    <p:sldId id="264" r:id="rId10"/>
    <p:sldId id="292" r:id="rId11"/>
    <p:sldId id="265" r:id="rId12"/>
    <p:sldId id="266" r:id="rId13"/>
    <p:sldId id="260" r:id="rId14"/>
    <p:sldId id="261" r:id="rId15"/>
    <p:sldId id="283" r:id="rId16"/>
    <p:sldId id="267" r:id="rId17"/>
    <p:sldId id="282" r:id="rId18"/>
    <p:sldId id="284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8383-A0C5-4847-B124-96C874B321B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04C5-A3F6-4B36-AE86-7BD87B4D70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04C5-A3F6-4B36-AE86-7BD87B4D70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1613-84BF-45D7-AB6A-7BAEAF0BDD8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10962-080F-41F0-9E8B-FFDABB6F7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NATURAL RESOURCES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7" name="Picture 3" descr="C:\Users\Miles\AppData\Local\Microsoft\Windows\Temporary Internet Files\Content.IE5\U9NDAI5N\MC900319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1771193" cy="1821485"/>
          </a:xfrm>
          <a:prstGeom prst="rect">
            <a:avLst/>
          </a:prstGeom>
          <a:noFill/>
        </p:spPr>
      </p:pic>
      <p:pic>
        <p:nvPicPr>
          <p:cNvPr id="62468" name="Picture 4" descr="C:\Users\Miles\AppData\Local\Microsoft\Windows\Temporary Internet Files\Content.IE5\SZ5VX2A9\MC9003525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800600"/>
            <a:ext cx="1505893" cy="1479540"/>
          </a:xfrm>
          <a:prstGeom prst="rect">
            <a:avLst/>
          </a:prstGeom>
          <a:noFill/>
        </p:spPr>
      </p:pic>
      <p:pic>
        <p:nvPicPr>
          <p:cNvPr id="62470" name="Picture 6" descr="C:\Users\Miles\AppData\Local\Microsoft\Windows\Temporary Internet Files\Content.IE5\N90R49PI\MC90019783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28600"/>
            <a:ext cx="2488194" cy="1699034"/>
          </a:xfrm>
          <a:prstGeom prst="rect">
            <a:avLst/>
          </a:prstGeom>
          <a:noFill/>
        </p:spPr>
      </p:pic>
      <p:pic>
        <p:nvPicPr>
          <p:cNvPr id="62471" name="Picture 7" descr="C:\Users\Miles\AppData\Local\Microsoft\Windows\Temporary Internet Files\Content.IE5\0IXL0NRW\MC90035398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419600"/>
            <a:ext cx="1295400" cy="1913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5181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By:  Annette Miles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1200" y="2133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….and corn.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iles\AppData\Local\Microsoft\Windows\Temporary Internet Files\Content.IE5\CGBDJ441\MP9004005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419842" y="1399559"/>
            <a:ext cx="4038600" cy="5049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 kinds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1200" y="19050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Animals </a:t>
            </a:r>
            <a:r>
              <a:rPr lang="en-US" sz="5400" dirty="0" smtClean="0">
                <a:solidFill>
                  <a:srgbClr val="FF0000"/>
                </a:solidFill>
              </a:rPr>
              <a:t>– that we </a:t>
            </a:r>
            <a:r>
              <a:rPr lang="en-US" sz="5400" dirty="0" smtClean="0">
                <a:solidFill>
                  <a:srgbClr val="FF0000"/>
                </a:solidFill>
              </a:rPr>
              <a:t>use for </a:t>
            </a:r>
            <a:r>
              <a:rPr lang="en-US" sz="5400" dirty="0" smtClean="0">
                <a:solidFill>
                  <a:srgbClr val="FF0000"/>
                </a:solidFill>
              </a:rPr>
              <a:t>food…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upload.wikimedia.org/wikipedia/commons/thumb/7/7d/Holstein_heifer.jpg/250px-Holstein_heif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167819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 kinds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…or </a:t>
            </a:r>
            <a:r>
              <a:rPr lang="en-US" sz="5400" dirty="0" smtClean="0">
                <a:solidFill>
                  <a:srgbClr val="FF0000"/>
                </a:solidFill>
              </a:rPr>
              <a:t>for other resources such as wool.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img.timeinc.net/time/2009/50_asian_experiences/50_asian_experiences_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683892" cy="3705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 kinds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________________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natural resource that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used up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day.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380125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nonrenewable resources that we use are ___________.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fuels that were formed over many years from the remains of once living organisms.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4038600"/>
            <a:ext cx="2764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 fuels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609600"/>
            <a:ext cx="42073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NONRENEWABLE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nonrenewable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celebrating200years.noaa.gov/events/exxonvaldez/oil_pool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981200"/>
            <a:ext cx="6141493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553200" y="32766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___</a:t>
            </a:r>
            <a:endParaRPr lang="en-US" sz="8800" b="1" dirty="0"/>
          </a:p>
        </p:txBody>
      </p:sp>
      <p:sp>
        <p:nvSpPr>
          <p:cNvPr id="5" name="Rectangle 4"/>
          <p:cNvSpPr/>
          <p:nvPr/>
        </p:nvSpPr>
        <p:spPr>
          <a:xfrm>
            <a:off x="6781800" y="3352800"/>
            <a:ext cx="13404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OIL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172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FOSSIL FUEL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nonrenewable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32766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___</a:t>
            </a:r>
            <a:endParaRPr lang="en-US" sz="8800" b="1" dirty="0"/>
          </a:p>
        </p:txBody>
      </p:sp>
      <p:sp>
        <p:nvSpPr>
          <p:cNvPr id="5" name="Rectangle 4"/>
          <p:cNvSpPr/>
          <p:nvPr/>
        </p:nvSpPr>
        <p:spPr>
          <a:xfrm>
            <a:off x="6629400" y="3352800"/>
            <a:ext cx="16168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coal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8674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FOSSIL FUEL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www.etftrends.com/wp-content/uploads/2009/06/coal_hands_g1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5272225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nonrenewable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743200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___________</a:t>
            </a:r>
            <a:endParaRPr lang="en-US" sz="8800" b="1" dirty="0"/>
          </a:p>
        </p:txBody>
      </p:sp>
      <p:pic>
        <p:nvPicPr>
          <p:cNvPr id="37890" name="Picture 2" descr="http://www.soultek.com/blog/uploaded_images/natural_gas_under_barack_obama-761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495800" cy="4521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562600" y="2971800"/>
            <a:ext cx="32528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Natural 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Gas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1501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FOSSIL FUEL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did the energy come from that these fossil fuels store as chemical energy?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590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THE SUN !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release the chemical energy, we ______ the fossil fuels.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495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burn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32769" name="Picture 1" descr="C:\Users\Miles\AppData\Local\Microsoft\Windows\Temporary Internet Files\Content.IE5\68308JYA\MC9004462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828800"/>
            <a:ext cx="1677010" cy="147675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problem:  The burning of these fossil fuels creates _______________.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9050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air pollution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69636" name="Picture 4" descr="http://myportfolio.usc.edu/enowak/air-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35948"/>
            <a:ext cx="4419600" cy="3822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another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nonrenewable resource: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2971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Metals</a:t>
            </a:r>
            <a:endParaRPr lang="en-US" sz="7200" b="1" dirty="0"/>
          </a:p>
        </p:txBody>
      </p:sp>
      <p:pic>
        <p:nvPicPr>
          <p:cNvPr id="39938" name="Picture 2" descr="http://www.chaparraltech.net/images/sintered_metals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57150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_________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natural resource that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replaced within a person’s lifetime.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7" name="Picture 1" descr="C:\Users\Miles\AppData\Local\Microsoft\Windows\Temporary Internet Files\Content.IE5\SZ5VX2A9\MP91022097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4038600" cy="2690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85800" y="533400"/>
            <a:ext cx="3047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0423" name="Picture 7" descr="C:\Users\Miles\AppData\Local\Microsoft\Windows\Temporary Internet Files\Content.IE5\CGBDJ441\MP90040655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895600"/>
            <a:ext cx="4000276" cy="2665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0" name="Picture 4" descr="C:\Users\Miles\AppData\Local\Microsoft\Windows\Temporary Internet Files\Content.IE5\2JIMMV6J\MP90043728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810000"/>
            <a:ext cx="2181352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these resources are gone we cannot replace them!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following pictures and guess if they are a renewable resource or a nonrenewable resource.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olarnavigator.net/history/explorers_history/diamond_brillan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4876800" cy="4728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57800" y="1524000"/>
            <a:ext cx="3401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Diamonds !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NON – RENEWABLE RESOURCE</a:t>
            </a:r>
            <a:endParaRPr lang="en-US" sz="44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4419600"/>
            <a:ext cx="3836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Food Plants !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RENEWABLE RESOURCE</a:t>
            </a:r>
            <a:endParaRPr lang="en-US" sz="4400" b="1" dirty="0"/>
          </a:p>
        </p:txBody>
      </p:sp>
      <p:pic>
        <p:nvPicPr>
          <p:cNvPr id="48130" name="Picture 2" descr="http://static.flickr.com/49/136095275_a6ea4a18c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2451100" cy="2362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http://wvrockdust.com/pumpk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0"/>
            <a:ext cx="2743200" cy="2272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6" name="Picture 8" descr="http://reddirtramblings.com/wp-content/uploads/2008/08/blog-green-be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981200"/>
            <a:ext cx="2821093" cy="1889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40" name="Picture 12" descr="http://www.change2e85.com/images/store_version1/cornstal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0825" y="0"/>
            <a:ext cx="2543175" cy="3819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ttp://www.jasons-indoor-guide-to-organic-and-hydroponics-gardening.com/images/Tomato_pla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752600"/>
            <a:ext cx="2457450" cy="240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486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NON – RENEWABLE RESOURCE</a:t>
            </a:r>
            <a:endParaRPr lang="en-US" sz="4400" b="1" dirty="0"/>
          </a:p>
        </p:txBody>
      </p:sp>
      <p:pic>
        <p:nvPicPr>
          <p:cNvPr id="50178" name="Picture 2" descr="http://tanzania-facts.com/images/tanzania_iron-ore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4724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48079" y="2971800"/>
            <a:ext cx="2895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Iron Ore !</a:t>
            </a:r>
            <a:endParaRPr lang="en-US" sz="5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4419600"/>
            <a:ext cx="2805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Animals !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RENEWABLE RESOURCE</a:t>
            </a:r>
            <a:endParaRPr lang="en-US" sz="4400" b="1" dirty="0"/>
          </a:p>
        </p:txBody>
      </p:sp>
      <p:pic>
        <p:nvPicPr>
          <p:cNvPr id="17409" name="Picture 1" descr="C:\Users\Miles\AppData\Local\Microsoft\Windows\Temporary Internet Files\Content.IE5\2I5KG50U\MP9004437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638800" cy="4107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2057400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Wind !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RENEWABLE RESOURCE</a:t>
            </a:r>
            <a:endParaRPr lang="en-US" sz="4400" b="1" dirty="0"/>
          </a:p>
        </p:txBody>
      </p:sp>
      <p:pic>
        <p:nvPicPr>
          <p:cNvPr id="54274" name="Picture 2" descr="http://www.eia.doe.gov/kids/energy_fungames/energyslang/images/wind-f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55880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3886200"/>
            <a:ext cx="1451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Salt!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NON – RENEWABLE RESOURCE</a:t>
            </a:r>
            <a:endParaRPr lang="en-US" sz="4400" b="1" dirty="0"/>
          </a:p>
        </p:txBody>
      </p:sp>
      <p:pic>
        <p:nvPicPr>
          <p:cNvPr id="56322" name="Picture 2" descr="http://www.mii.org/Minerals/Minpics1/Rock%20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810000" cy="3386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 descr="http://whatscookingamerica.net/Information/Sal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"/>
            <a:ext cx="3971389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4495800"/>
            <a:ext cx="1792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Coal !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NON – RENEWABLE RESOURCE</a:t>
            </a:r>
            <a:endParaRPr lang="en-US" sz="4400" b="1" dirty="0"/>
          </a:p>
        </p:txBody>
      </p:sp>
      <p:pic>
        <p:nvPicPr>
          <p:cNvPr id="58370" name="Picture 2" descr="http://www.astecindustries.com/images/photos/Coal_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621259" cy="4403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1981200"/>
            <a:ext cx="1899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Trees!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RENEWABLE RESOURCE</a:t>
            </a:r>
            <a:endParaRPr lang="en-US" sz="4400" b="1" dirty="0"/>
          </a:p>
        </p:txBody>
      </p:sp>
      <p:pic>
        <p:nvPicPr>
          <p:cNvPr id="60418" name="Picture 2" descr="http://www.ilstu.edu/depts/arboretum/images/multi_tre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943600" cy="46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5562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WATER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096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_______________</a:t>
            </a:r>
            <a:endParaRPr lang="en-US" sz="3200" b="1" dirty="0"/>
          </a:p>
        </p:txBody>
      </p:sp>
      <p:pic>
        <p:nvPicPr>
          <p:cNvPr id="58370" name="Picture 2" descr="http://upload.wikimedia.org/wikipedia/commons/a/ae/Akosombo_Dam_is_spilling_water,_Gh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955506" cy="3970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486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NON – RENEWABLE RESOURCE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133600"/>
            <a:ext cx="1343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Oil !</a:t>
            </a:r>
            <a:endParaRPr lang="en-US" sz="5400" dirty="0"/>
          </a:p>
        </p:txBody>
      </p:sp>
      <p:pic>
        <p:nvPicPr>
          <p:cNvPr id="62466" name="Picture 2" descr="http://www.sierraclub.bc.ca/seafood-and-oceans/Solutions-That-Work/ban-on-offshore-oil-and-gas-development/oil_g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"/>
            <a:ext cx="4495800" cy="4765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conserve and take care of all of our natural resources!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1.bp.blogspot.com/--WHnB3Y1Nis/UAEasnsIPgI/AAAAAAAAAO0/CquKv8auODQ/s1600/conser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385982"/>
            <a:ext cx="6172200" cy="4138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google.com/imgres?q=biomass&amp;hl=en&amp;sa=X&amp;qscrl=1&amp;rlz=1T4ADSA_enUS387US388&amp;biw=1600&amp;bih=741&amp;tbm=isch&amp;prmd=imvnsu&amp;tbnid=EXz6yQ4s3pA6CM:&amp;imgrefurl=http://library.thinkquest.org/06aug/01335/biomass.htm&amp;docid=UVOY50hYzoxOYM&amp;imgurl=http://library.thinkquest.org/06aug/01335/images/BIOMASSTYPES1.gif&amp;w=288&amp;h=362&amp;ei=L7R8UKGHDMvo2gXkxYGYAg&amp;zoom=1&amp;iact=hc&amp;vpx=531&amp;vpy=232&amp;dur=18144&amp;hovh=252&amp;hovw=200&amp;tx=121&amp;ty=147&amp;sig=114008313194622623840&amp;page=1&amp;tbnh=130&amp;tbnw=103&amp;start=0&amp;ndsp=30&amp;ved=1t:429,r:10,s:0,i:167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google.com/imgres?q=trees&amp;hl=en&amp;sa=X&amp;qscrl=1&amp;rlz=1T4ADSA_enUS387US388&amp;biw=1600&amp;bih=741&amp;tbm=isch&amp;prmd=imvns&amp;tbnid=VUal8BxGdL-ZTM:&amp;imgrefurl=http://www.dailygalaxy.com/my_weblog/2007/10/scientists-bio-.html&amp;docid=hBV6DmVTwrhY8M&amp;imgurl=http://www.dailygalaxy.com/photos/uncategorized/2007/10/17/trees_2.jpg&amp;w=576&amp;h=435&amp;ei=n7V8UKarF8ew2gWqs4HwDQ&amp;zoom=1&amp;iact=rc&amp;dur=430&amp;sig=114008313194622623840&amp;page=1&amp;tbnh=136&amp;tbnw=169&amp;start=0&amp;ndsp=32&amp;ved=1t:429,r:9,s:0,i:177&amp;tx=135&amp;ty=73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0" y="28956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http://upload.wikimedia.org/wikipedia/commons/a/ae/Akosombo_Dam_is_spilling_water,_Ghana.JPG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35814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http://i.telegraph.co.uk/multimedia/archive/01688/wind-farm_1688864c.jpg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41910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http://www.modernfaqs.com/wp-content/uploads/2012/09/solar-panels.jpg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0" y="48006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http://yoganurse.com/wp-content/uploads/2012/08/making-sense-of-time.jpg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0" y="5562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http://www.google.com/search?q=lettuce&amp;hl=en&amp;qscrl=1&amp;rlz=1T4ADSA_enUS387US388&amp;prmd=imvnse&amp;source=lnms&amp;tbm=isch&amp;sa=X&amp;ei=Xbh8UJn6Najc2QWZpYDgCA&amp;ved=0CAcQ_AUoAQ&amp;biw=784&amp;bih=733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RESOURCES</a:t>
            </a:r>
            <a:br>
              <a:rPr lang="en-US" sz="3600" b="1" dirty="0" smtClean="0"/>
            </a:b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http://upload.wikimedia.org/wikipedia/commons/thumb/7/7d/Holstein_heifer.jpg/250px-Holstein_heifer.jpg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http://img.timeinc.net/time/2009/50_asian_experiences/50_asian_experiences_sheep.jpg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2895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google.com/imgres?q=coal&amp;hl=en&amp;sa=X&amp;qscrl=1&amp;rlz=1T4ADSA_enUS387US388&amp;biw=784&amp;bih=733&amp;tbm=isch&amp;prmd=imvns&amp;tbnid=6I-UFFS31jP_HM:&amp;imgrefurl=http://netrightdaily.com/2012/03/time-to-end-the-war-on-coal/&amp;docid=RxXDrs7QmePSiM&amp;imgurl=http://netrightdaily.com/wp-content/uploads/2010/09/Coal.jpg&amp;w=875&amp;h=582&amp;ei=F7p8UKnLM8eg2AWqr4GQBg&amp;zoom=1&amp;iact=rc&amp;dur=316&amp;sig=114008313194622623840&amp;page=1&amp;tbnh=130&amp;tbnw=209&amp;start=0&amp;ndsp=13&amp;ved=1t:429,r:3,s:0,i:146&amp;tx=152&amp;ty=46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0" y="4343400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google.com/imgres?q=natural+gas&amp;hl=en&amp;sa=X&amp;qscrl=1&amp;rlz=1T4ADSA_enUS387US388&amp;biw=784&amp;bih=733&amp;tbm=isch&amp;prmd=imvnslz&amp;tbnid=twUuBlWVihpHjM:&amp;imgrefurl=http://www.marcgunther.com/2010/11/28/natural-gas-friend-or-foe-of-sustainability/&amp;docid=ZUKFfmu3p-AtaM&amp;imgurl=http://www.marcgunther.com/wp-content/uploads/natural-gas_4.jpg&amp;w=350&amp;h=352&amp;ei=OLp8UKDWKMPs2QXaiIEQ&amp;zoom=1&amp;iact=rc&amp;dur=759&amp;sig=114008313194622623840&amp;page=1&amp;tbnh=138&amp;tbnw=137&amp;start=0&amp;ndsp=15&amp;ved=1t:429,r:0,s:0,i:150&amp;tx=88&amp;ty=94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0" y="56388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google.com/imgres?q=air+pollution&amp;hl=en&amp;sa=X&amp;qscrl=1&amp;rlz=1T4ADSA_enUS387US388&amp;biw=784&amp;bih=733&amp;tbm=isch&amp;prmd=imvnsb&amp;tbnid=pc4Vodnnzh2mlM:&amp;imgrefurl=http://deepgreenresistance.org/fieldguide/air-pollution/&amp;docid=A_x9UsvF2PtskM&amp;imgurl=http://deepgreenresistance.org/wp-content/uploads/2012/05/Air-Pollution.jpg&amp;w=392&amp;h=339&amp;ei=Zbp8UL6yMfO42gXykoDoAw&amp;zoom=1&amp;iact=hc&amp;vpx=500&amp;vpy=78&amp;dur=754&amp;hovh=209&amp;hovw=241&amp;tx=182&amp;ty=156&amp;sig=114008313194622623840&amp;page=1&amp;tbnh=143&amp;tbnw=211&amp;start=0&amp;ndsp=13&amp;ved=1t:429,r:5,s:0,i:152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1582341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google.com/imgres?q=metals&amp;hl=en&amp;sa=X&amp;qscrl=1&amp;rlz=1T4ADSA_enUS387US388&amp;biw=784&amp;bih=733&amp;tbm=isch&amp;prmd=imvnsuz&amp;tbnid=SRep1L5vppv5NM:&amp;imgrefurl=http://www.chaparraltech.net/sintered_metals.html&amp;docid=31m7hAhmQ7UuDM&amp;imgurl=http://www.chaparraltech.net/images/sintered_metals_image.jpg&amp;w=600&amp;h=337&amp;ei=07p8UL3cNcjk2QXN4YGQDQ&amp;zoom=1&amp;iact=hc&amp;vpx=441&amp;vpy=194&amp;dur=37&amp;hovh=168&amp;hovw=300&amp;tx=160&amp;ty=64&amp;sig=114008313194622623840&amp;page=1&amp;tbnh=130&amp;tbnw=246&amp;start=0&amp;ndsp=13&amp;ved=1t:429,r:2,s:0,i:143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google.com/imgres?q=diamonds&amp;hl=en&amp;sa=X&amp;qscrl=1&amp;rlz=1T4ADSA_enUS387US388&amp;biw=784&amp;bih=733&amp;tbm=isch&amp;prmd=imvns&amp;tbnid=5xEtrAYwaGGl7M:&amp;imgrefurl=http://www.goodmanandsons.com/diamonds/diamond-request.html&amp;docid=TvRMHZcdXpLKZM&amp;imgurl=http://www.goodmanandsons.com/skin/frontend/default/modern/images/nocolordiamond.jpg&amp;w=296&amp;h=287&amp;ei=HLt8UJ31EPG42QXwiYCIAg&amp;zoom=1&amp;iact=rc&amp;dur=324&amp;sig=114008313194622623840&amp;page=2&amp;tbnh=147&amp;tbnw=152&amp;start=15&amp;ndsp=19&amp;ved=1t:429,r:18,s:0,i:204&amp;tx=78&amp;ty=126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google.com/imgres?imgurl=http://www.mii.org/Minerals/Minpics1/Hematite2.jpg&amp;imgrefurl=http://www.mii.org/minerals/photoiron.html&amp;h=335&amp;w=360&amp;sz=103&amp;tbnid=qsEinDqKXKnvfM:&amp;tbnh=90&amp;tbnw=97&amp;prev=/search%3Fq%3Diron%2Bore%26tbm%3Disch%26tbo%3Du&amp;zoom=1&amp;q=iron+ore&amp;usg=__3-M5fAGlcMN-1lbNh4m3zwL7qjg=&amp;docid=COQHZehhHC76zM&amp;hl=en&amp;sa=X&amp;ei=XLx8UMSbMIjs2QWK3YHoCQ&amp;ved=0CDQQ9QEwAg&amp;dur=377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0" y="27432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http://free-extras.com/images/bunny_and_puppy-276.htm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316468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google.com/imgres?q=salt&amp;hl=en&amp;sa=X&amp;qscrl=1&amp;rlz=1T4ADSA_enUS387US388&amp;biw=784&amp;bih=733&amp;tbm=isch&amp;prmd=imvnse&amp;tbnid=OjG_ar1fohObFM:&amp;imgrefurl=http://www.mii.org/minerals/photosalt.html&amp;docid=Mn67k-YYxeirHM&amp;imgurl=http://www.mii.org/Minerals/Minpics1/Rock%252520Salt.jpg&amp;w=360&amp;h=320&amp;ei=37x8UPmTOc6u2AXWyIDYDQ&amp;zoom=1&amp;iact=rc&amp;dur=1&amp;sig=114008313194622623840&amp;page=1&amp;tbnh=141&amp;tbnw=154&amp;start=0&amp;ndsp=16&amp;ved=1t:429,r:6,s:0,i:155&amp;tx=91&amp;ty=101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0" y="41910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http://1.bp.blogspot.com/--WHnB3Y1Nis/UAEasnsIPgI/AAAAAAAAAO0/CquKv8auODQ/s1600/conserve.jpg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5029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google.com/imgres?q=geothermal&amp;hl=en&amp;sa=X&amp;qscrl=1&amp;rlz=1T4ADSA_enUS387US388&amp;biw=1600&amp;bih=741&amp;tbm=isch&amp;prmd=imvnsl&amp;tbnid=xgZxKYXuAs4xDM:&amp;imgrefurl=http://inhabitat.com/iceland-may-tap-liquid-magma-as-new-geothermal-energy-source/&amp;docid=bT4MNn3PUkNPhM&amp;imgurl=http://assets.inhabitat.com/images/steamystuff2.jpg&amp;w=537&amp;h=402&amp;ei=WOl9UOO8OcXXqgGgTA&amp;zoom=1&amp;iact=hc&amp;vpx=943&amp;vpy=377&amp;dur=5601&amp;hovh=194&amp;hovw=260&amp;tx=129&amp;ty=92&amp;sig=114008313194622623840&amp;page=2&amp;tbnh=139&amp;tbnw=168&amp;start=27&amp;ndsp=35&amp;ved=1t:429,r:11,s:20,i:234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600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WIND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057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_______________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i.telegraph.co.uk/multimedia/archive/01688/wind-farm_168886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43200"/>
            <a:ext cx="6096000" cy="3816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676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SOLAR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133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_______________</a:t>
            </a:r>
            <a:endParaRPr lang="en-US" sz="3200" b="1" dirty="0"/>
          </a:p>
        </p:txBody>
      </p:sp>
      <p:pic>
        <p:nvPicPr>
          <p:cNvPr id="56322" name="Picture 2" descr="http://www.modernfaqs.com/wp-content/uploads/2012/09/solar-pan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0"/>
            <a:ext cx="4724400" cy="3773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sets.inhabitat.com/images/steamystu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5114925" cy="3829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133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_____________________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6002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GEOTHERMAL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the same amount of water, wind, and sunlight on Earth today as there was yesterday and will be tomorrow.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 descr="http://yoganurse.com/wp-content/uploads/2012/08/making-sense-of-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286250" cy="3219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 kinds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http://math.hws.edu/eck/cs324/s04/lab4/tr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5486400" cy="4143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1200" y="26670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Trees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(wood)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1200" y="21336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Crops that we eat – like </a:t>
            </a:r>
            <a:r>
              <a:rPr lang="en-US" sz="6000" dirty="0" smtClean="0">
                <a:solidFill>
                  <a:srgbClr val="FF0000"/>
                </a:solidFill>
              </a:rPr>
              <a:t>lettuce…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7106" name="Picture 2" descr="http://t1.gstatic.com/images?q=tbn:ANd9GcRVjFi3TflvURnWFnJSH2B2jc2hPK7RGiuMVkxQzaGxKk5XSTlF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5188277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some examples of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 kinds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renewable resources: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92D050"/>
      </a:lt1>
      <a:dk2>
        <a:srgbClr val="4E5B6F"/>
      </a:dk2>
      <a:lt2>
        <a:srgbClr val="B2E389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578</Words>
  <Application>Microsoft Office PowerPoint</Application>
  <PresentationFormat>On-screen Show (4:3)</PresentationFormat>
  <Paragraphs>123</Paragraphs>
  <Slides>34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Sunnybrook</dc:creator>
  <cp:lastModifiedBy>Miles</cp:lastModifiedBy>
  <cp:revision>52</cp:revision>
  <dcterms:created xsi:type="dcterms:W3CDTF">2009-04-01T16:33:47Z</dcterms:created>
  <dcterms:modified xsi:type="dcterms:W3CDTF">2012-10-17T01:32:55Z</dcterms:modified>
</cp:coreProperties>
</file>