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0" r:id="rId4"/>
    <p:sldId id="281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8" r:id="rId15"/>
    <p:sldId id="269" r:id="rId16"/>
    <p:sldId id="267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2" r:id="rId28"/>
    <p:sldId id="283" r:id="rId29"/>
    <p:sldId id="284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CF676-AC42-4F74-BA8F-AEBEA50A5B90}" type="datetimeFigureOut">
              <a:rPr lang="en-US" smtClean="0"/>
              <a:t>5/27/2014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F9132-1AD8-4F13-AAE2-2DD2AB689E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4921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CF676-AC42-4F74-BA8F-AEBEA50A5B90}" type="datetimeFigureOut">
              <a:rPr lang="en-US" smtClean="0"/>
              <a:t>5/27/2014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F9132-1AD8-4F13-AAE2-2DD2AB689E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518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CF676-AC42-4F74-BA8F-AEBEA50A5B90}" type="datetimeFigureOut">
              <a:rPr lang="en-US" smtClean="0"/>
              <a:t>5/27/2014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F9132-1AD8-4F13-AAE2-2DD2AB689E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790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CF676-AC42-4F74-BA8F-AEBEA50A5B90}" type="datetimeFigureOut">
              <a:rPr lang="en-US" smtClean="0"/>
              <a:t>5/27/2014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F9132-1AD8-4F13-AAE2-2DD2AB689E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053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CF676-AC42-4F74-BA8F-AEBEA50A5B90}" type="datetimeFigureOut">
              <a:rPr lang="en-US" smtClean="0"/>
              <a:t>5/27/2014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F9132-1AD8-4F13-AAE2-2DD2AB689E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4627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CF676-AC42-4F74-BA8F-AEBEA50A5B90}" type="datetimeFigureOut">
              <a:rPr lang="en-US" smtClean="0"/>
              <a:t>5/27/2014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F9132-1AD8-4F13-AAE2-2DD2AB689E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651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CF676-AC42-4F74-BA8F-AEBEA50A5B90}" type="datetimeFigureOut">
              <a:rPr lang="en-US" smtClean="0"/>
              <a:t>5/27/2014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F9132-1AD8-4F13-AAE2-2DD2AB689E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9807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CF676-AC42-4F74-BA8F-AEBEA50A5B90}" type="datetimeFigureOut">
              <a:rPr lang="en-US" smtClean="0"/>
              <a:t>5/27/2014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F9132-1AD8-4F13-AAE2-2DD2AB689E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950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CF676-AC42-4F74-BA8F-AEBEA50A5B90}" type="datetimeFigureOut">
              <a:rPr lang="en-US" smtClean="0"/>
              <a:t>5/27/2014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F9132-1AD8-4F13-AAE2-2DD2AB689E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2640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CF676-AC42-4F74-BA8F-AEBEA50A5B90}" type="datetimeFigureOut">
              <a:rPr lang="en-US" smtClean="0"/>
              <a:t>5/27/2014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F9132-1AD8-4F13-AAE2-2DD2AB689E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424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CF676-AC42-4F74-BA8F-AEBEA50A5B90}" type="datetimeFigureOut">
              <a:rPr lang="en-US" smtClean="0"/>
              <a:t>5/27/2014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F9132-1AD8-4F13-AAE2-2DD2AB689E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6152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8CF676-AC42-4F74-BA8F-AEBEA50A5B90}" type="datetimeFigureOut">
              <a:rPr lang="en-US" smtClean="0"/>
              <a:t>5/27/2014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BF9132-1AD8-4F13-AAE2-2DD2AB689E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988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w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w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wmf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Third Grade Science Vocabulary Review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255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</a:t>
            </a:r>
            <a:r>
              <a:rPr lang="en-US" dirty="0" smtClean="0"/>
              <a:t>ecomposer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Breaks down dead things</a:t>
            </a:r>
          </a:p>
          <a:p>
            <a:r>
              <a:rPr lang="en-US" dirty="0" smtClean="0"/>
              <a:t>Bacteria or Fungi</a:t>
            </a:r>
          </a:p>
          <a:p>
            <a:endParaRPr lang="en-US" dirty="0"/>
          </a:p>
        </p:txBody>
      </p:sp>
      <p:pic>
        <p:nvPicPr>
          <p:cNvPr id="7171" name="Picture 3" descr="C:\Users\bjohnson\AppData\Local\Microsoft\Windows\Temporary Internet Files\Content.IE5\P8WLQ82X\MC900432423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524000"/>
            <a:ext cx="1873250" cy="172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bjohnson\AppData\Local\Microsoft\Windows\Temporary Internet Files\Content.IE5\HLBPZ7JQ\MC900057341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5333" y="3352800"/>
            <a:ext cx="1799539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bjohnson\AppData\Local\Microsoft\Windows\Temporary Internet Files\Content.IE5\I1S763N3\MC900390736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439668"/>
            <a:ext cx="1904695" cy="1399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446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Migration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Flying South for the winter</a:t>
            </a:r>
            <a:endParaRPr lang="en-US" dirty="0"/>
          </a:p>
        </p:txBody>
      </p:sp>
      <p:pic>
        <p:nvPicPr>
          <p:cNvPr id="1026" name="Picture 2" descr="C:\Users\bjohnson\AppData\Local\Microsoft\Windows\Temporary Internet Files\Content.IE5\VDNO8PD5\MM900309717[1]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419350"/>
            <a:ext cx="3005587" cy="215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bjohnson\AppData\Local\Microsoft\Windows\Temporary Internet Files\Content.IE5\I1S763N3\MC910216970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652" y="2590800"/>
            <a:ext cx="3464147" cy="3029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9657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Hibernation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Animals going into a deep sleep for the winter</a:t>
            </a:r>
            <a:endParaRPr lang="en-US" dirty="0"/>
          </a:p>
        </p:txBody>
      </p:sp>
      <p:pic>
        <p:nvPicPr>
          <p:cNvPr id="2051" name="Picture 3" descr="C:\Users\bjohnson\AppData\Local\Microsoft\Windows\Temporary Internet Files\Content.IE5\V8X3DKPJ\MC900053402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590800"/>
            <a:ext cx="3581400" cy="3323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0893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Mimicry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Copying another animals’ looks</a:t>
            </a:r>
            <a:endParaRPr lang="en-US" dirty="0"/>
          </a:p>
        </p:txBody>
      </p:sp>
      <p:pic>
        <p:nvPicPr>
          <p:cNvPr id="3074" name="Picture 2" descr="C:\Users\bjohnson\AppData\Local\Microsoft\Windows\Temporary Internet Files\Content.IE5\V5WCSQSY\MP900444865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503714"/>
            <a:ext cx="4191000" cy="3236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250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Camouflage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 animal blending into its surroundings</a:t>
            </a:r>
            <a:endParaRPr lang="en-US" dirty="0"/>
          </a:p>
        </p:txBody>
      </p:sp>
      <p:pic>
        <p:nvPicPr>
          <p:cNvPr id="4098" name="Picture 2" descr="C:\Users\bjohnson\AppData\Local\Microsoft\Windows\Temporary Internet Files\Content.IE5\ZQF81VSZ\MC900437924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124200"/>
            <a:ext cx="1828800" cy="190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bjohnson\AppData\Local\Microsoft\Windows\Temporary Internet Files\Content.IE5\V8X3DKPJ\MP900178761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249487"/>
            <a:ext cx="2395728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659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Ecosystem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of the living and nonliving things in an environment</a:t>
            </a:r>
            <a:endParaRPr lang="en-US" dirty="0"/>
          </a:p>
        </p:txBody>
      </p:sp>
      <p:pic>
        <p:nvPicPr>
          <p:cNvPr id="5122" name="Picture 2" descr="C:\Users\bjohnson\AppData\Local\Microsoft\Windows\Temporary Internet Files\Content.IE5\IH2YQOKM\MC900022709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4876" y="2463142"/>
            <a:ext cx="3119323" cy="3754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6895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of the living things in an environment</a:t>
            </a:r>
            <a:endParaRPr lang="en-US" dirty="0"/>
          </a:p>
        </p:txBody>
      </p:sp>
      <p:pic>
        <p:nvPicPr>
          <p:cNvPr id="6146" name="Picture 2" descr="C:\Users\bjohnson\AppData\Local\Microsoft\Windows\Temporary Internet Files\Content.IE5\HLBPZ7JQ\MP900442408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286000"/>
            <a:ext cx="284480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bjohnson\AppData\Local\Microsoft\Windows\Temporary Internet Files\Content.IE5\YPTMYHHY\MC900391452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495737"/>
            <a:ext cx="2438400" cy="1609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5056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Population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 certain type of organism</a:t>
            </a:r>
            <a:endParaRPr lang="en-US" dirty="0"/>
          </a:p>
        </p:txBody>
      </p:sp>
      <p:pic>
        <p:nvPicPr>
          <p:cNvPr id="7170" name="Picture 2" descr="C:\Users\bjohnson\AppData\Local\Microsoft\Windows\Temporary Internet Files\Content.IE5\V5WCSQSY\MM900356730[1]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438400"/>
            <a:ext cx="2571750" cy="233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bjohnson\AppData\Local\Microsoft\Windows\Temporary Internet Files\Content.IE5\10I7WJK4\MP900422986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569029"/>
            <a:ext cx="3532808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5432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Evaporation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water is heated and changes in water vapor. </a:t>
            </a:r>
          </a:p>
          <a:p>
            <a:r>
              <a:rPr lang="en-US" dirty="0" smtClean="0"/>
              <a:t>Liquid </a:t>
            </a:r>
            <a:r>
              <a:rPr lang="en-US" dirty="0" smtClean="0">
                <a:sym typeface="Wingdings" panose="05000000000000000000" pitchFamily="2" charset="2"/>
              </a:rPr>
              <a:t> gas </a:t>
            </a:r>
            <a:endParaRPr lang="en-US" dirty="0"/>
          </a:p>
        </p:txBody>
      </p:sp>
      <p:pic>
        <p:nvPicPr>
          <p:cNvPr id="1026" name="Picture 2" descr="C:\Users\bjohnson\AppData\Local\Microsoft\Windows\Temporary Internet Files\Content.IE5\10I7WJK4\MC90027885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590800"/>
            <a:ext cx="3936968" cy="2844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/>
          <p:cNvSpPr/>
          <p:nvPr/>
        </p:nvSpPr>
        <p:spPr>
          <a:xfrm>
            <a:off x="3276600" y="3124200"/>
            <a:ext cx="2743200" cy="2667000"/>
          </a:xfrm>
          <a:prstGeom prst="ellipse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336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Condensation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water vapor cools and turns into liquid</a:t>
            </a:r>
          </a:p>
          <a:p>
            <a:r>
              <a:rPr lang="en-US" dirty="0" smtClean="0"/>
              <a:t>CLOUDS ARE FORMED</a:t>
            </a:r>
            <a:endParaRPr lang="en-US" dirty="0"/>
          </a:p>
        </p:txBody>
      </p:sp>
      <p:pic>
        <p:nvPicPr>
          <p:cNvPr id="4" name="Picture 2" descr="C:\Users\bjohnson\AppData\Local\Microsoft\Windows\Temporary Internet Files\Content.IE5\10I7WJK4\MC90027885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4116" y="2781300"/>
            <a:ext cx="3936968" cy="2844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>
          <a:xfrm>
            <a:off x="3886200" y="2667000"/>
            <a:ext cx="3352800" cy="1371600"/>
          </a:xfrm>
          <a:prstGeom prst="ellipse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217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Food Chain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way that energy is passed from one organism to another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590800"/>
            <a:ext cx="4900612" cy="3623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2164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Precipitation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clouds get heavy and liquid water falls to Earth</a:t>
            </a:r>
          </a:p>
          <a:p>
            <a:r>
              <a:rPr lang="en-US" dirty="0" smtClean="0"/>
              <a:t>Rain, snow, sleet, hail </a:t>
            </a:r>
            <a:endParaRPr lang="en-US" dirty="0"/>
          </a:p>
        </p:txBody>
      </p:sp>
      <p:pic>
        <p:nvPicPr>
          <p:cNvPr id="4" name="Picture 2" descr="C:\Users\bjohnson\AppData\Local\Microsoft\Windows\Temporary Internet Files\Content.IE5\10I7WJK4\MC90027885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590800"/>
            <a:ext cx="3936968" cy="2844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>
          <a:xfrm rot="5400000">
            <a:off x="4724400" y="3581400"/>
            <a:ext cx="3352800" cy="1371600"/>
          </a:xfrm>
          <a:prstGeom prst="ellipse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72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Has a definite shape and </a:t>
            </a:r>
            <a:r>
              <a:rPr lang="en-US" dirty="0" smtClean="0"/>
              <a:t>mass</a:t>
            </a:r>
            <a:endParaRPr lang="en-US" dirty="0"/>
          </a:p>
        </p:txBody>
      </p:sp>
      <p:pic>
        <p:nvPicPr>
          <p:cNvPr id="2050" name="Picture 2" descr="C:\Users\bjohnson\AppData\Local\Microsoft\Windows\Temporary Internet Files\Content.IE5\LX2GQ8NM\MC90041362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514600"/>
            <a:ext cx="2862414" cy="1929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bjohnson\AppData\Local\Microsoft\Windows\Temporary Internet Files\Content.IE5\VDNO8PD5\dglxasset[1].aspx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438400"/>
            <a:ext cx="2659912" cy="2882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4094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Liquid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Has a definite mass and does NOT have a definite shape</a:t>
            </a:r>
            <a:endParaRPr lang="en-US" dirty="0"/>
          </a:p>
        </p:txBody>
      </p:sp>
      <p:pic>
        <p:nvPicPr>
          <p:cNvPr id="3074" name="Picture 2" descr="C:\Users\bjohnson\AppData\Local\Microsoft\Windows\Temporary Internet Files\Content.IE5\CHZJL0SQ\dglxasset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743200"/>
            <a:ext cx="2449414" cy="3025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bjohnson\AppData\Local\Microsoft\Windows\Temporary Internet Files\Content.IE5\R3SWTOPF\dglxasset[1].aspx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599862"/>
            <a:ext cx="2782977" cy="3465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9522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Has NO definite mass or shape. </a:t>
            </a:r>
            <a:endParaRPr lang="en-US" dirty="0"/>
          </a:p>
        </p:txBody>
      </p:sp>
      <p:pic>
        <p:nvPicPr>
          <p:cNvPr id="4099" name="Picture 3" descr="C:\Users\bjohnson\AppData\Local\Microsoft\Windows\Temporary Internet Files\Content.IE5\10I7WJK4\dglxasset[1].aspx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438400"/>
            <a:ext cx="889711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5001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Natural Resource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Things that grow on the Earth</a:t>
            </a:r>
            <a:endParaRPr lang="en-US" dirty="0"/>
          </a:p>
        </p:txBody>
      </p:sp>
      <p:pic>
        <p:nvPicPr>
          <p:cNvPr id="1026" name="Picture 2" descr="C:\Users\bjohnson\AppData\Local\Microsoft\Windows\Temporary Internet Files\Content.IE5\LX2GQ8NM\MP900407277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590800"/>
            <a:ext cx="3914488" cy="2865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9263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Renewable Resource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 be replaced or reused</a:t>
            </a:r>
          </a:p>
          <a:p>
            <a:r>
              <a:rPr lang="en-US" dirty="0" smtClean="0"/>
              <a:t>Plants and animals</a:t>
            </a:r>
          </a:p>
          <a:p>
            <a:r>
              <a:rPr lang="en-US" dirty="0" smtClean="0"/>
              <a:t>Sun, wind, water</a:t>
            </a:r>
            <a:endParaRPr lang="en-US" dirty="0"/>
          </a:p>
        </p:txBody>
      </p:sp>
      <p:pic>
        <p:nvPicPr>
          <p:cNvPr id="2050" name="Picture 2" descr="C:\Program Files\Microsoft Office\MEDIA\CAGCAT10\j0149627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127864"/>
            <a:ext cx="2533461" cy="1800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bjohnson\AppData\Local\Microsoft\Windows\Temporary Internet Files\Content.IE5\I1S763N3\MP900406980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505200"/>
            <a:ext cx="2145433" cy="2682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bjohnson\AppData\Local\Microsoft\Windows\Temporary Internet Files\Content.IE5\V5WCSQSY\MC900440405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733800"/>
            <a:ext cx="27432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9341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Nonrenewable Resource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 not be replaced easily</a:t>
            </a:r>
          </a:p>
          <a:p>
            <a:r>
              <a:rPr lang="en-US" dirty="0" smtClean="0"/>
              <a:t>Oil, coal, natural gas, metals, minerals</a:t>
            </a:r>
            <a:endParaRPr lang="en-US" dirty="0"/>
          </a:p>
        </p:txBody>
      </p:sp>
      <p:pic>
        <p:nvPicPr>
          <p:cNvPr id="3074" name="Picture 2" descr="C:\Users\bjohnson\AppData\Local\Microsoft\Windows\Temporary Internet Files\Content.IE5\10I7WJK4\MC900441737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581400"/>
            <a:ext cx="27432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bjohnson\AppData\Local\Microsoft\Windows\Temporary Internet Files\Content.IE5\V5WCSQSY\MP900410089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581400"/>
            <a:ext cx="2742485" cy="1827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6027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 Components of Soil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Humus</a:t>
            </a:r>
          </a:p>
          <a:p>
            <a:r>
              <a:rPr lang="en-US" dirty="0" smtClean="0"/>
              <a:t>Rock Fragments</a:t>
            </a:r>
          </a:p>
          <a:p>
            <a:r>
              <a:rPr lang="en-US" dirty="0" smtClean="0"/>
              <a:t>Sand</a:t>
            </a:r>
          </a:p>
          <a:p>
            <a:r>
              <a:rPr lang="en-US" dirty="0" smtClean="0"/>
              <a:t>Clay</a:t>
            </a:r>
          </a:p>
          <a:p>
            <a:r>
              <a:rPr lang="en-US" dirty="0" smtClean="0"/>
              <a:t>Silt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4182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Layers of the Soil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Topsoil</a:t>
            </a:r>
          </a:p>
          <a:p>
            <a:r>
              <a:rPr lang="en-US" dirty="0" smtClean="0"/>
              <a:t>Subsoil</a:t>
            </a:r>
          </a:p>
          <a:p>
            <a:r>
              <a:rPr lang="en-US" dirty="0" smtClean="0"/>
              <a:t>Bedrock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7363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Magnets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They are attracted to iron, steel, or cobalt. </a:t>
            </a:r>
          </a:p>
          <a:p>
            <a:r>
              <a:rPr lang="en-US" dirty="0" smtClean="0"/>
              <a:t>There is a north and south pole. </a:t>
            </a:r>
          </a:p>
          <a:p>
            <a:r>
              <a:rPr lang="en-US" dirty="0" smtClean="0"/>
              <a:t>Like poles repel, or push apart. </a:t>
            </a:r>
          </a:p>
          <a:p>
            <a:r>
              <a:rPr lang="en-US" dirty="0" smtClean="0"/>
              <a:t>Opposites attract, or pull together.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3610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Predator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 animal that hunts another animal</a:t>
            </a:r>
            <a:endParaRPr lang="en-US" dirty="0"/>
          </a:p>
        </p:txBody>
      </p:sp>
      <p:pic>
        <p:nvPicPr>
          <p:cNvPr id="1026" name="Picture 2" descr="C:\Users\bjohnson\AppData\Local\Microsoft\Windows\Temporary Internet Files\Content.IE5\P8WLQ82X\MP900180462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525486"/>
            <a:ext cx="3657600" cy="2401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bjohnson\AppData\Local\Microsoft\Windows\Temporary Internet Files\Content.IE5\DKY0X7Y9\MC900337946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352800"/>
            <a:ext cx="4397183" cy="2238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6087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 animal that is hunted by another animal</a:t>
            </a:r>
            <a:endParaRPr lang="en-US" dirty="0"/>
          </a:p>
        </p:txBody>
      </p:sp>
      <p:pic>
        <p:nvPicPr>
          <p:cNvPr id="2050" name="Picture 2" descr="C:\Users\bjohnson\AppData\Local\Microsoft\Windows\Temporary Internet Files\Content.IE5\HLBPZ7JQ\MP900316895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971800"/>
            <a:ext cx="325769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bjohnson\AppData\Local\Microsoft\Windows\Temporary Internet Files\Content.IE5\I1S763N3\MP900407340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743200"/>
            <a:ext cx="2751133" cy="1833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5887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Producer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GREEN PLANT that makes its own food</a:t>
            </a:r>
            <a:endParaRPr lang="en-US" dirty="0"/>
          </a:p>
        </p:txBody>
      </p:sp>
      <p:pic>
        <p:nvPicPr>
          <p:cNvPr id="2050" name="Picture 2" descr="C:\Program Files\Microsoft Office\MEDIA\CAGCAT10\j0281904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523062"/>
            <a:ext cx="3162967" cy="2990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bjohnson\AppData\Local\Microsoft\Windows\Temporary Internet Files\Content.IE5\HLBPZ7JQ\MC900391406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522829"/>
            <a:ext cx="3085795" cy="4194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758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Consumer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Eats other things</a:t>
            </a:r>
          </a:p>
          <a:p>
            <a:r>
              <a:rPr lang="en-US" dirty="0" smtClean="0"/>
              <a:t>ANIMALS</a:t>
            </a:r>
            <a:endParaRPr lang="en-US" dirty="0"/>
          </a:p>
        </p:txBody>
      </p:sp>
      <p:pic>
        <p:nvPicPr>
          <p:cNvPr id="3074" name="Picture 2" descr="C:\Program Files\Microsoft Office\MEDIA\CAGCAT10\j0332364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057400"/>
            <a:ext cx="2427331" cy="195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bjohnson\AppData\Local\Microsoft\Windows\Temporary Internet Files\Content.IE5\YPTMYHHY\MC900349093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4790" y="4343400"/>
            <a:ext cx="1599286" cy="2000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bjohnson\AppData\Local\Microsoft\Windows\Temporary Internet Files\Content.IE5\ZQF81VSZ\MP900405036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035732"/>
            <a:ext cx="2542332" cy="1700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bjohnson\AppData\Local\Microsoft\Windows\Temporary Internet Files\Content.IE5\VDNO8PD5\MC900022263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736668"/>
            <a:ext cx="1699870" cy="1662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870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Herbivore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Eats only plants</a:t>
            </a:r>
            <a:endParaRPr lang="en-US" dirty="0"/>
          </a:p>
        </p:txBody>
      </p:sp>
      <p:pic>
        <p:nvPicPr>
          <p:cNvPr id="4099" name="Picture 3" descr="C:\Users\bjohnson\AppData\Local\Microsoft\Windows\Temporary Internet Files\Content.IE5\10I7WJK4\MC900036353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209800"/>
            <a:ext cx="3221431" cy="2331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bjohnson\AppData\Local\Microsoft\Windows\Temporary Internet Files\Content.IE5\R3SWTOPF\MM900040929[1]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375718"/>
            <a:ext cx="3076143" cy="2071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8632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Carnivore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Eats only meat</a:t>
            </a:r>
            <a:endParaRPr lang="en-US" dirty="0"/>
          </a:p>
        </p:txBody>
      </p:sp>
      <p:pic>
        <p:nvPicPr>
          <p:cNvPr id="5122" name="Picture 2" descr="C:\Users\bjohnson\AppData\Local\Microsoft\Windows\Temporary Internet Files\Content.IE5\LX2GQ8NM\MP900406698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905000"/>
            <a:ext cx="38862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bjohnson\AppData\Local\Microsoft\Windows\Temporary Internet Files\Content.IE5\DKY0X7Y9\MP900309222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52" y="2590800"/>
            <a:ext cx="36576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8434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Omnivore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Eats BOTH meat and plants</a:t>
            </a:r>
            <a:endParaRPr lang="en-US" dirty="0"/>
          </a:p>
        </p:txBody>
      </p:sp>
      <p:pic>
        <p:nvPicPr>
          <p:cNvPr id="6146" name="Picture 2" descr="C:\Users\bjohnson\AppData\Local\Microsoft\Windows\Temporary Internet Files\Content.IE5\IH2YQOKM\MP900442470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362200"/>
            <a:ext cx="4419600" cy="294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bjohnson\AppData\Local\Microsoft\Windows\Temporary Internet Files\Content.IE5\YPTMYHHY\MC900232518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743200"/>
            <a:ext cx="2868440" cy="2683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5361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288</Words>
  <Application>Microsoft Office PowerPoint</Application>
  <PresentationFormat>On-screen Show (4:3)</PresentationFormat>
  <Paragraphs>74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Third Grade Science Vocabulary Review </vt:lpstr>
      <vt:lpstr>Food Chain</vt:lpstr>
      <vt:lpstr>Predator</vt:lpstr>
      <vt:lpstr>Prey</vt:lpstr>
      <vt:lpstr>Producer</vt:lpstr>
      <vt:lpstr>Consumer</vt:lpstr>
      <vt:lpstr>Herbivore</vt:lpstr>
      <vt:lpstr>Carnivore</vt:lpstr>
      <vt:lpstr>Omnivore</vt:lpstr>
      <vt:lpstr>Decomposer</vt:lpstr>
      <vt:lpstr>Migration</vt:lpstr>
      <vt:lpstr>Hibernation</vt:lpstr>
      <vt:lpstr>Mimicry</vt:lpstr>
      <vt:lpstr>Camouflage</vt:lpstr>
      <vt:lpstr>Ecosystem</vt:lpstr>
      <vt:lpstr>Community</vt:lpstr>
      <vt:lpstr>Population</vt:lpstr>
      <vt:lpstr>Evaporation</vt:lpstr>
      <vt:lpstr>Condensation</vt:lpstr>
      <vt:lpstr>Precipitation</vt:lpstr>
      <vt:lpstr>Solid</vt:lpstr>
      <vt:lpstr>Liquid</vt:lpstr>
      <vt:lpstr>Gas</vt:lpstr>
      <vt:lpstr>Natural Resource</vt:lpstr>
      <vt:lpstr>Renewable Resource</vt:lpstr>
      <vt:lpstr>Nonrenewable Resource</vt:lpstr>
      <vt:lpstr>5 Components of Soil</vt:lpstr>
      <vt:lpstr>Layers of the Soil</vt:lpstr>
      <vt:lpstr>Magnets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Third Grade Science Vocabulary Review </dc:title>
  <dc:creator>Brooke Johnson</dc:creator>
  <cp:lastModifiedBy>Brooke Johnson</cp:lastModifiedBy>
  <cp:revision>24</cp:revision>
  <dcterms:created xsi:type="dcterms:W3CDTF">2014-02-21T16:37:49Z</dcterms:created>
  <dcterms:modified xsi:type="dcterms:W3CDTF">2014-05-27T13:48:34Z</dcterms:modified>
</cp:coreProperties>
</file>